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666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473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761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973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64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235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699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668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325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306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838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8E1F6-D54A-4374-8D21-811FEA70D655}" type="datetimeFigureOut">
              <a:rPr lang="da-DK" smtClean="0"/>
              <a:t>10-10-2019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24874-83F1-438A-A967-F9D3A65BD0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225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165230" y="542290"/>
            <a:ext cx="73583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28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da-DK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kan få min Twitter-konto, når jeg dør</a:t>
            </a:r>
          </a:p>
          <a:p>
            <a:r>
              <a:rPr lang="da-DK" sz="2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Melodi: </a:t>
            </a:r>
            <a:r>
              <a:rPr lang="da-DK" sz="28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kan få min sofacykel, når jeg dør</a:t>
            </a:r>
            <a:endParaRPr lang="da-DK" sz="28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da-DK" sz="28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Tekst: Lene Andersen / Fremvirke</a:t>
            </a:r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da-DK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kan få min Twitter-konto, når jeg dør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få min Twitter-konto, når jeg dør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Så kan venner og familie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Gå og skriv’ min sidste vilje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få min Twitter-konto, når jeg </a:t>
            </a:r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dør</a:t>
            </a:r>
            <a:r>
              <a:rPr lang="da-DK" sz="3200" dirty="0"/>
              <a:t> 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52" y="6394193"/>
            <a:ext cx="1252500" cy="360000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094" y="-1575194"/>
            <a:ext cx="2626899" cy="2506303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6882">
            <a:off x="10360874" y="-1706980"/>
            <a:ext cx="3310607" cy="316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91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165230" y="542290"/>
            <a:ext cx="73583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få min LinkedIn-konto, når jeg dør</a:t>
            </a: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få min LinkedIn-konto, når jeg dør</a:t>
            </a: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Der står alt, jeg har præsteret</a:t>
            </a: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Det’ som at </a:t>
            </a:r>
            <a:r>
              <a:rPr lang="da-DK" sz="28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bli</a:t>
            </a:r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 balsameret</a:t>
            </a: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få min LinkedIn-konto, når jeg dør</a:t>
            </a:r>
          </a:p>
          <a:p>
            <a:endParaRPr lang="da-DK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få min Facebook-konto, når jeg dør</a:t>
            </a: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få min Facebook-konto, når jeg dør</a:t>
            </a: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har scannet mine vaner</a:t>
            </a: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Og kan gennemfør’ min’ planer</a:t>
            </a: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få min Facebook-konto, når jeg dør</a:t>
            </a:r>
            <a:endParaRPr lang="da-DK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52" y="6394193"/>
            <a:ext cx="1252500" cy="3600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094" y="-1575194"/>
            <a:ext cx="2626899" cy="2506303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6882">
            <a:off x="10360874" y="-1706980"/>
            <a:ext cx="3310607" cy="316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20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165230" y="542290"/>
            <a:ext cx="83417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kan få min Tinder-konto, når jeg dør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få min Tinder-konto, når jeg dør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 dem, jeg </a:t>
            </a:r>
            <a:r>
              <a:rPr lang="da-DK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</a:t>
            </a:r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 jeg </a:t>
            </a:r>
            <a:r>
              <a:rPr lang="da-DK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scored</a:t>
            </a:r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var AI hele koret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få min Tinder-konto, når jeg dør</a:t>
            </a:r>
          </a:p>
          <a:p>
            <a:endParaRPr lang="da-DK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læse mine Gmails, når jeg dør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læse mine Gmails, når jeg dør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Ved at </a:t>
            </a:r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snage lidt og </a:t>
            </a:r>
            <a:r>
              <a:rPr lang="da-DK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taste</a:t>
            </a:r>
            <a:endParaRPr lang="da-DK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kan de spredes som min aske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læse mine Gmails, når jeg dør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52" y="6394193"/>
            <a:ext cx="1252500" cy="3600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094" y="-1575194"/>
            <a:ext cx="2626899" cy="2506303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6882">
            <a:off x="10360874" y="-1706980"/>
            <a:ext cx="3310607" cy="316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9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165229" y="542290"/>
            <a:ext cx="67113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28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28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</a:t>
            </a:r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kan lægge mig i Skyen, når jeg dør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lægge mig i Skyen, når jeg dør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Skønt jeg selv er under </a:t>
            </a:r>
            <a:r>
              <a:rPr lang="da-DK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mulde</a:t>
            </a:r>
            <a:endParaRPr lang="da-DK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Kan jeg </a:t>
            </a:r>
            <a:r>
              <a:rPr lang="da-DK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repliker’s</a:t>
            </a:r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til fulde</a:t>
            </a:r>
          </a:p>
          <a:p>
            <a:r>
              <a:rPr lang="da-DK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kan lægge mig i Skyen, når jeg </a:t>
            </a:r>
            <a:r>
              <a:rPr lang="da-DK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dør</a:t>
            </a:r>
            <a:endParaRPr lang="da-DK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52" y="6394193"/>
            <a:ext cx="1252500" cy="36000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094" y="-1575194"/>
            <a:ext cx="2626899" cy="2506303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6882">
            <a:off x="10360874" y="-1706980"/>
            <a:ext cx="3310607" cy="316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46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227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Open Sans Light</vt:lpstr>
      <vt:lpstr>Office-tema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Lene Andersen</dc:creator>
  <cp:lastModifiedBy>Lene Andersen</cp:lastModifiedBy>
  <cp:revision>2</cp:revision>
  <dcterms:created xsi:type="dcterms:W3CDTF">2019-10-01T06:54:40Z</dcterms:created>
  <dcterms:modified xsi:type="dcterms:W3CDTF">2019-10-10T12:49:17Z</dcterms:modified>
</cp:coreProperties>
</file>